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1" r:id="rId3"/>
    <p:sldId id="259" r:id="rId4"/>
    <p:sldId id="262" r:id="rId5"/>
    <p:sldId id="263" r:id="rId6"/>
    <p:sldId id="260" r:id="rId7"/>
    <p:sldId id="264" r:id="rId8"/>
    <p:sldId id="265" r:id="rId9"/>
    <p:sldId id="266" r:id="rId10"/>
    <p:sldId id="268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CD05-1B07-4A99-BAD7-CB51BF8393DD}" type="datetimeFigureOut">
              <a:rPr lang="hr-HR" smtClean="0"/>
              <a:t>8.10.2017.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6C28-80EF-4834-81F5-ECBB56DF78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7876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CD05-1B07-4A99-BAD7-CB51BF8393DD}" type="datetimeFigureOut">
              <a:rPr lang="hr-HR" smtClean="0"/>
              <a:t>8.10.2017.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6C28-80EF-4834-81F5-ECBB56DF78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3643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CD05-1B07-4A99-BAD7-CB51BF8393DD}" type="datetimeFigureOut">
              <a:rPr lang="hr-HR" smtClean="0"/>
              <a:t>8.10.2017.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6C28-80EF-4834-81F5-ECBB56DF78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324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CD05-1B07-4A99-BAD7-CB51BF8393DD}" type="datetimeFigureOut">
              <a:rPr lang="hr-HR" smtClean="0"/>
              <a:t>8.10.2017.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6C28-80EF-4834-81F5-ECBB56DF78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626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CD05-1B07-4A99-BAD7-CB51BF8393DD}" type="datetimeFigureOut">
              <a:rPr lang="hr-HR" smtClean="0"/>
              <a:t>8.10.2017.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6C28-80EF-4834-81F5-ECBB56DF78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597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CD05-1B07-4A99-BAD7-CB51BF8393DD}" type="datetimeFigureOut">
              <a:rPr lang="hr-HR" smtClean="0"/>
              <a:t>8.10.2017.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6C28-80EF-4834-81F5-ECBB56DF78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209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CD05-1B07-4A99-BAD7-CB51BF8393DD}" type="datetimeFigureOut">
              <a:rPr lang="hr-HR" smtClean="0"/>
              <a:t>8.10.2017.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6C28-80EF-4834-81F5-ECBB56DF78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814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CD05-1B07-4A99-BAD7-CB51BF8393DD}" type="datetimeFigureOut">
              <a:rPr lang="hr-HR" smtClean="0"/>
              <a:t>8.10.2017.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6C28-80EF-4834-81F5-ECBB56DF78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282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CD05-1B07-4A99-BAD7-CB51BF8393DD}" type="datetimeFigureOut">
              <a:rPr lang="hr-HR" smtClean="0"/>
              <a:t>8.10.2017.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6C28-80EF-4834-81F5-ECBB56DF78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324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CD05-1B07-4A99-BAD7-CB51BF8393DD}" type="datetimeFigureOut">
              <a:rPr lang="hr-HR" smtClean="0"/>
              <a:t>8.10.2017.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6C28-80EF-4834-81F5-ECBB56DF78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205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CD05-1B07-4A99-BAD7-CB51BF8393DD}" type="datetimeFigureOut">
              <a:rPr lang="hr-HR" smtClean="0"/>
              <a:t>8.10.2017.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6C28-80EF-4834-81F5-ECBB56DF78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537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9CD05-1B07-4A99-BAD7-CB51BF8393DD}" type="datetimeFigureOut">
              <a:rPr lang="hr-HR" smtClean="0"/>
              <a:t>8.10.2017.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C6C28-80EF-4834-81F5-ECBB56DF78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55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Motrenje i predviđanje vremena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68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5595" y="2605414"/>
            <a:ext cx="343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FF0000"/>
                </a:solidFill>
              </a:rPr>
              <a:t>MOTRENJE I PREDVIĐANJE VREMENA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2931090" y="2006304"/>
            <a:ext cx="1127343" cy="10146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likovni rezultat za meteorološka ku&amp;cacute;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708" y="260502"/>
            <a:ext cx="1769693" cy="244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89556" y="1240077"/>
            <a:ext cx="36291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METEOROLOZI </a:t>
            </a:r>
            <a:endParaRPr lang="hr-HR" dirty="0" smtClean="0"/>
          </a:p>
          <a:p>
            <a:r>
              <a:rPr lang="hr-HR" dirty="0" smtClean="0"/>
              <a:t>-stručnjaci koji prate zbivanja u zraku</a:t>
            </a:r>
          </a:p>
          <a:p>
            <a:r>
              <a:rPr lang="hr-HR" dirty="0" smtClean="0"/>
              <a:t>i proučavaju podatke o njima</a:t>
            </a:r>
          </a:p>
          <a:p>
            <a:r>
              <a:rPr lang="hr-HR" dirty="0" smtClean="0"/>
              <a:t>-meteorološke  kućice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32863" y="3808328"/>
            <a:ext cx="1491984" cy="134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54444" y="701458"/>
            <a:ext cx="38245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UREĐAJI ZA MJERENJE VREMENA</a:t>
            </a:r>
          </a:p>
          <a:p>
            <a:r>
              <a:rPr lang="hr-HR" dirty="0" smtClean="0"/>
              <a:t>-termometar –mjeri temperaturu zraka</a:t>
            </a:r>
          </a:p>
          <a:p>
            <a:r>
              <a:rPr lang="hr-HR" dirty="0" smtClean="0"/>
              <a:t>-barometar – mjeri tlak zraka</a:t>
            </a:r>
          </a:p>
          <a:p>
            <a:endParaRPr lang="hr-HR" dirty="0" smtClean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9530">
            <a:off x="6707584" y="1435295"/>
            <a:ext cx="1347788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459" y="1908929"/>
            <a:ext cx="1490871" cy="198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97" y="2020186"/>
            <a:ext cx="1713065" cy="228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89556" y="5044354"/>
            <a:ext cx="25703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C00000"/>
                </a:solidFill>
              </a:rPr>
              <a:t>VREMENSKA POGNOZA</a:t>
            </a:r>
          </a:p>
          <a:p>
            <a:r>
              <a:rPr lang="hr-HR" dirty="0" smtClean="0"/>
              <a:t>-predviđanje vremenskih </a:t>
            </a:r>
          </a:p>
          <a:p>
            <a:r>
              <a:rPr lang="hr-HR" dirty="0" smtClean="0"/>
              <a:t>uvjeta nekog područja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931" y="3667544"/>
            <a:ext cx="2615457" cy="266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92" y="4584251"/>
            <a:ext cx="1383060" cy="184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33561">
            <a:off x="6936275" y="3932050"/>
            <a:ext cx="1347788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717860" y="5015667"/>
            <a:ext cx="3262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C00000"/>
                </a:solidFill>
              </a:rPr>
              <a:t>OSTALI UREĐAJI</a:t>
            </a:r>
          </a:p>
          <a:p>
            <a:r>
              <a:rPr lang="hr-HR" dirty="0" smtClean="0"/>
              <a:t>-kišomjer-mjeri kišnicu</a:t>
            </a:r>
          </a:p>
          <a:p>
            <a:r>
              <a:rPr lang="hr-HR" dirty="0" smtClean="0"/>
              <a:t>-anemometar-mjeri brzinu vjetra</a:t>
            </a:r>
          </a:p>
          <a:p>
            <a:r>
              <a:rPr lang="hr-HR" dirty="0" smtClean="0"/>
              <a:t>-vjetrulja-pokazuje smjer vjetra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387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1121" y="394390"/>
            <a:ext cx="11022495" cy="5993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/>
              <a:t>Koji djelatnici rade u Pomorskom meteorološkom centru </a:t>
            </a:r>
            <a:r>
              <a:rPr lang="hr-HR" b="1" dirty="0" smtClean="0"/>
              <a:t>Zadar?</a:t>
            </a:r>
            <a:endParaRPr lang="hr-HR" b="1" dirty="0" smtClean="0"/>
          </a:p>
          <a:p>
            <a:pPr marL="0" indent="0" algn="ctr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Metorolog – barba </a:t>
            </a:r>
            <a:r>
              <a:rPr lang="hr-HR" dirty="0" smtClean="0"/>
              <a:t>Anđelko Vidović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 algn="r">
              <a:buNone/>
            </a:pPr>
            <a:endParaRPr lang="hr-HR" dirty="0" smtClean="0"/>
          </a:p>
          <a:p>
            <a:pPr marL="0" indent="0" algn="r">
              <a:buNone/>
            </a:pPr>
            <a:r>
              <a:rPr lang="hr-HR" dirty="0" smtClean="0"/>
              <a:t>Meteorolog </a:t>
            </a:r>
            <a:r>
              <a:rPr lang="hr-HR" dirty="0" smtClean="0"/>
              <a:t>– proučava promjene vremena</a:t>
            </a:r>
          </a:p>
          <a:p>
            <a:pPr marL="0" indent="0" algn="r">
              <a:buNone/>
            </a:pPr>
            <a:r>
              <a:rPr lang="hr-HR" dirty="0" err="1" smtClean="0"/>
              <a:t>Klimaktologinja</a:t>
            </a:r>
            <a:r>
              <a:rPr lang="hr-HR" dirty="0" smtClean="0"/>
              <a:t> – proučava prošle promjene vremena </a:t>
            </a:r>
          </a:p>
          <a:p>
            <a:pPr marL="0" indent="0" algn="r">
              <a:buNone/>
            </a:pPr>
            <a:r>
              <a:rPr lang="hr-HR" dirty="0" smtClean="0"/>
              <a:t>Sinoptičar – proučava buduće promjene vremena</a:t>
            </a:r>
            <a:endParaRPr lang="hr-HR" dirty="0"/>
          </a:p>
        </p:txBody>
      </p:sp>
      <p:pic>
        <p:nvPicPr>
          <p:cNvPr id="1026" name="Picture 2" descr="http://hotsport.rs/wp-content/uploads/2014/12/znak-pitanj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63" y="4193081"/>
            <a:ext cx="1872008" cy="18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logger.ba/slike/116813.27508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80" y="1040640"/>
            <a:ext cx="968996" cy="95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65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93642" y="2345884"/>
            <a:ext cx="774921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r-HR" b="1" dirty="0" smtClean="0"/>
              <a:t>Meteorološka postaja</a:t>
            </a:r>
            <a:r>
              <a:rPr lang="hr-HR" dirty="0" smtClean="0"/>
              <a:t> </a:t>
            </a:r>
            <a:r>
              <a:rPr lang="hr-HR" dirty="0" smtClean="0"/>
              <a:t>smještena na Puntamici. </a:t>
            </a:r>
            <a:r>
              <a:rPr lang="hr-HR" dirty="0" smtClean="0"/>
              <a:t>Služi za meteorološka promatranja radi proučavanja vremena i klime.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Meteorološke kućice obojene su u bijelu boju i postavljene na visinu od 2m. </a:t>
            </a:r>
          </a:p>
          <a:p>
            <a:pPr marL="514350" indent="-514350">
              <a:buAutoNum type="arabicPeriod"/>
            </a:pPr>
            <a:endParaRPr lang="hr-HR" dirty="0"/>
          </a:p>
        </p:txBody>
      </p:sp>
      <p:pic>
        <p:nvPicPr>
          <p:cNvPr id="2050" name="Picture 2" descr="http://nik-krcmar.com/wp-content/uploads/2012/10/Nik-Krcmar_anke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395" y="889575"/>
            <a:ext cx="2004529" cy="87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98652" y="1146186"/>
            <a:ext cx="4391991" cy="329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5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31498" y="1311608"/>
            <a:ext cx="64670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r-HR" sz="2800" dirty="0" smtClean="0"/>
              <a:t>U meteorološkoj kućici su </a:t>
            </a:r>
            <a:r>
              <a:rPr lang="hr-HR" sz="2800" b="1" dirty="0" smtClean="0"/>
              <a:t>termometri </a:t>
            </a:r>
            <a:r>
              <a:rPr lang="hr-HR" sz="2800" dirty="0" smtClean="0"/>
              <a:t>za mjerenje temperature. Jedan mjeri maksimalnu dnevnu temperaturu, a drugi minimalnu dnevnu temperaturu. </a:t>
            </a:r>
            <a:r>
              <a:rPr lang="hr-HR" sz="2800" b="1" dirty="0" err="1" smtClean="0"/>
              <a:t>Termograf</a:t>
            </a:r>
            <a:r>
              <a:rPr lang="hr-HR" sz="2800" dirty="0" smtClean="0"/>
              <a:t> bilježi (piše) dnevnu temperaturu.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08062" y="1121050"/>
            <a:ext cx="6132444" cy="4599333"/>
          </a:xfrm>
          <a:prstGeom prst="rect">
            <a:avLst/>
          </a:prstGeom>
        </p:spPr>
      </p:pic>
      <p:cxnSp>
        <p:nvCxnSpPr>
          <p:cNvPr id="7" name="Ravni poveznik sa strelicom 6"/>
          <p:cNvCxnSpPr/>
          <p:nvPr/>
        </p:nvCxnSpPr>
        <p:spPr>
          <a:xfrm>
            <a:off x="6118571" y="1709530"/>
            <a:ext cx="1736035" cy="94090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59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490331" y="1557925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r-HR" sz="2800" dirty="0" smtClean="0"/>
              <a:t>U dvorištu se nalazi i </a:t>
            </a:r>
            <a:r>
              <a:rPr lang="hr-HR" sz="2800" b="1" dirty="0" smtClean="0"/>
              <a:t>kišomjer</a:t>
            </a:r>
            <a:r>
              <a:rPr lang="hr-HR" sz="2800" dirty="0" smtClean="0"/>
              <a:t>. To je obična valjkasta posuda sa otvorom na vrhu, u koju pada kiša. Padaline se slijevaju kroz otvor u kanticu na dnu, oko koje se nalazi zatvoreni prostor kako bi se spriječilo isparavanje vode. Nakon toga voda iz kantice se izlije u menzuru sa staklom i očitava se količina padalina</a:t>
            </a:r>
            <a:r>
              <a:rPr lang="hr-HR" sz="2800" dirty="0" smtClean="0"/>
              <a:t>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77358" y="1175164"/>
            <a:ext cx="5372652" cy="402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2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95810" y="636209"/>
            <a:ext cx="5748130" cy="55260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Na krovu zgrade nalazi se </a:t>
            </a:r>
            <a:r>
              <a:rPr lang="hr-HR" b="1" dirty="0" smtClean="0"/>
              <a:t>anemometar</a:t>
            </a:r>
            <a:r>
              <a:rPr lang="hr-HR" dirty="0" smtClean="0"/>
              <a:t> koji mjeri brzinu vjetra te </a:t>
            </a:r>
            <a:r>
              <a:rPr lang="hr-HR" b="1" dirty="0" smtClean="0"/>
              <a:t>vjetrulja </a:t>
            </a:r>
            <a:r>
              <a:rPr lang="hr-HR" dirty="0" smtClean="0"/>
              <a:t>koja pokazuje smjer vjetra.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Najveća </a:t>
            </a:r>
            <a:r>
              <a:rPr lang="hr-HR" dirty="0"/>
              <a:t>b</a:t>
            </a:r>
            <a:r>
              <a:rPr lang="hr-HR" dirty="0" smtClean="0"/>
              <a:t>rzina vjetra zabilježena u našem gradu je 48,5 m u sekundi.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b="1" dirty="0" smtClean="0"/>
          </a:p>
          <a:p>
            <a:pPr>
              <a:buFont typeface="Wingdings" panose="05000000000000000000" pitchFamily="2" charset="2"/>
              <a:buChar char="ü"/>
            </a:pPr>
            <a:endParaRPr lang="hr-H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hr-HR" b="1" dirty="0" smtClean="0"/>
              <a:t>Naoblaka </a:t>
            </a:r>
            <a:r>
              <a:rPr lang="hr-HR" dirty="0" smtClean="0"/>
              <a:t>se ne može izmjeriti, ali meteorolozi podijele nebo na 8 dijelova i promatraju koliko je dijelova pod naoblakom..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41803" y="760205"/>
            <a:ext cx="4235176" cy="3176382"/>
          </a:xfrm>
          <a:prstGeom prst="rect">
            <a:avLst/>
          </a:prstGeom>
        </p:spPr>
      </p:pic>
      <p:pic>
        <p:nvPicPr>
          <p:cNvPr id="3074" name="Picture 2" descr="http://os-bisag.skole.hr/upload/os-bisag/images/newsimg/197/Image/anemomet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93" y="3630234"/>
            <a:ext cx="23812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avni poveznik sa strelicom 5"/>
          <p:cNvCxnSpPr/>
          <p:nvPr/>
        </p:nvCxnSpPr>
        <p:spPr>
          <a:xfrm>
            <a:off x="5912352" y="1000451"/>
            <a:ext cx="2550266" cy="296194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/>
          <p:cNvCxnSpPr/>
          <p:nvPr/>
        </p:nvCxnSpPr>
        <p:spPr>
          <a:xfrm>
            <a:off x="4871365" y="1357486"/>
            <a:ext cx="2828148" cy="321451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://zdravljesjuga.com/wp-content/uploads/2015/03/sunce-iza-oblaka-crtec5be-fr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371" y="3090044"/>
            <a:ext cx="1080380" cy="108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2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3419060" y="337933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800" b="1" dirty="0" smtClean="0"/>
              <a:t>Barometar </a:t>
            </a:r>
            <a:r>
              <a:rPr lang="hr-HR" sz="2800" dirty="0" smtClean="0"/>
              <a:t>mjeri tlak zraka, a </a:t>
            </a:r>
            <a:r>
              <a:rPr lang="hr-HR" sz="2800" b="1" dirty="0" err="1" smtClean="0"/>
              <a:t>barograf</a:t>
            </a:r>
            <a:r>
              <a:rPr lang="hr-HR" sz="2800" dirty="0" smtClean="0"/>
              <a:t> bilježi tlak zraka. </a:t>
            </a:r>
          </a:p>
          <a:p>
            <a:r>
              <a:rPr lang="hr-HR" sz="2800" dirty="0" smtClean="0"/>
              <a:t>Ako je područje sniženog tlaka zraka kažemo da je </a:t>
            </a:r>
            <a:r>
              <a:rPr lang="hr-HR" sz="2800" b="1" dirty="0" smtClean="0"/>
              <a:t>ciklona</a:t>
            </a:r>
            <a:r>
              <a:rPr lang="hr-HR" sz="2800" dirty="0" smtClean="0"/>
              <a:t> i onda je vrijeme promjenjivo i kišovito. </a:t>
            </a:r>
          </a:p>
          <a:p>
            <a:r>
              <a:rPr lang="hr-HR" sz="2800" dirty="0" smtClean="0"/>
              <a:t>Ako je područje povišenog tlaka zraka kažemo da je </a:t>
            </a:r>
            <a:r>
              <a:rPr lang="hr-HR" sz="2800" b="1" dirty="0" smtClean="0"/>
              <a:t>anticiklona </a:t>
            </a:r>
            <a:r>
              <a:rPr lang="hr-HR" sz="2800" dirty="0" smtClean="0"/>
              <a:t>i onda je vrijeme suho i sunčano.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9912" y="1594058"/>
            <a:ext cx="3846997" cy="288524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982" y="3498573"/>
            <a:ext cx="4214191" cy="3160643"/>
          </a:xfrm>
          <a:prstGeom prst="rect">
            <a:avLst/>
          </a:prstGeom>
        </p:spPr>
      </p:pic>
      <p:cxnSp>
        <p:nvCxnSpPr>
          <p:cNvPr id="8" name="Ravni poveznik sa strelicom 7"/>
          <p:cNvCxnSpPr/>
          <p:nvPr/>
        </p:nvCxnSpPr>
        <p:spPr>
          <a:xfrm flipH="1">
            <a:off x="2438400" y="609600"/>
            <a:ext cx="980660" cy="50358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Zakrivljeni poveznik 9"/>
          <p:cNvCxnSpPr/>
          <p:nvPr/>
        </p:nvCxnSpPr>
        <p:spPr>
          <a:xfrm rot="16200000" flipH="1">
            <a:off x="8362675" y="1299261"/>
            <a:ext cx="2781851" cy="1616767"/>
          </a:xfrm>
          <a:prstGeom prst="curvedConnector3">
            <a:avLst/>
          </a:prstGeom>
          <a:ln>
            <a:solidFill>
              <a:srgbClr val="002060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01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397564" y="1371198"/>
            <a:ext cx="349857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/>
              <a:t>Vremenska prognoza</a:t>
            </a:r>
            <a:r>
              <a:rPr lang="hr-HR" sz="2800" dirty="0" smtClean="0"/>
              <a:t> je predviđanje vremenskih uvjeta nekog područja</a:t>
            </a:r>
          </a:p>
          <a:p>
            <a:r>
              <a:rPr lang="hr-HR" sz="2800" dirty="0" smtClean="0"/>
              <a:t>Da bi sinoptičar predvidio vremensku prognozu služi se meteorološkim satelitima i uz pomoć računala radi prognostičku kartu.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60" y="546408"/>
            <a:ext cx="5623125" cy="589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8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384313" y="609599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r-HR" sz="2800" dirty="0" smtClean="0"/>
              <a:t>Meteorološke prognostičke karte daju podatke o vremenu čak i za  narednih 10 dana.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hr-HR" sz="2800" dirty="0"/>
          </a:p>
          <a:p>
            <a:endParaRPr lang="hr-HR" sz="2800" dirty="0" smtClean="0"/>
          </a:p>
          <a:p>
            <a:endParaRPr lang="hr-HR" sz="28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hr-HR" sz="28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r-HR" sz="2800" dirty="0" smtClean="0"/>
              <a:t>Služe da bi pomorci, ribari, sportaši, planinari, vozači, jedriličari, turisti… znali ove podatke: kakvo će biti vrijeme, hoće li biti oborina, kakva će biti temperatura zraka, vidljivost, snaga vjetra, temperatura mora.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75"/>
          <a:stretch/>
        </p:blipFill>
        <p:spPr>
          <a:xfrm>
            <a:off x="6681035" y="531136"/>
            <a:ext cx="5594562" cy="736790"/>
          </a:xfrm>
          <a:prstGeom prst="rect">
            <a:avLst/>
          </a:prstGeom>
        </p:spPr>
      </p:pic>
      <p:pic>
        <p:nvPicPr>
          <p:cNvPr id="4100" name="Picture 4" descr="http://www.vremenskeprognoze.com/images/web-progno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314" y="2567725"/>
            <a:ext cx="3223730" cy="83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13" y="1346389"/>
            <a:ext cx="5482976" cy="511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2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397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sustava Office</vt:lpstr>
      <vt:lpstr>Motrenje i predviđanje vremena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POSJET METEOROLOŠKOJ POSTAJI IZVANUČIONIČKA NASTAVA</dc:title>
  <dc:creator>Sandra</dc:creator>
  <cp:lastModifiedBy>Korisnik</cp:lastModifiedBy>
  <cp:revision>21</cp:revision>
  <dcterms:created xsi:type="dcterms:W3CDTF">2015-11-10T20:24:50Z</dcterms:created>
  <dcterms:modified xsi:type="dcterms:W3CDTF">2017-10-08T09:00:42Z</dcterms:modified>
</cp:coreProperties>
</file>