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CC"/>
    <a:srgbClr val="008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5051A-882A-4B16-B1D9-4E07D205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B2676-F4D4-43EA-AE4E-271320729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24A-A29C-4D77-8897-4C7C4171E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623D-5309-4B38-9953-2C52A9302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440EE-6109-450C-A6DB-ED8253963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C4AF3-7619-4688-9989-3A43CAF9B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99FD-0B4C-4945-AB6F-AC5861067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EF799-6BFA-4464-831E-D7D6C234C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9C5E3-943B-4C6B-9D01-3E0C1508E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0D16A-0BF8-46CD-B554-73F7C710F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E9E61-129E-4E8E-99A0-93E889AEC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62BE4A4-9424-438D-9553-E708C62CD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6913562" cy="324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VELIKO SLOVO U </a:t>
            </a:r>
          </a:p>
          <a:p>
            <a:pPr algn="ctr"/>
            <a:r>
              <a:rPr lang="hr-H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NAZIVIMA KNJIGA,</a:t>
            </a:r>
          </a:p>
          <a:p>
            <a:pPr algn="ctr"/>
            <a:r>
              <a:rPr lang="hr-H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NOVINA I FILMOVA</a:t>
            </a:r>
          </a:p>
        </p:txBody>
      </p:sp>
      <p:pic>
        <p:nvPicPr>
          <p:cNvPr id="4102" name="Picture 6" descr="čzš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652963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a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4508500"/>
            <a:ext cx="1398588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j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465296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čar š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549275"/>
            <a:ext cx="909637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m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088" y="620713"/>
            <a:ext cx="982662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313112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NOVINE</a:t>
            </a:r>
          </a:p>
        </p:txBody>
      </p:sp>
      <p:pic>
        <p:nvPicPr>
          <p:cNvPr id="5126" name="Picture 6" descr="v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88913"/>
            <a:ext cx="2087563" cy="3057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 descr="g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205038"/>
            <a:ext cx="2068513" cy="2951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Picture 8" descr="m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188913"/>
            <a:ext cx="16764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9" name="Picture 9" descr="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3860800"/>
            <a:ext cx="1746250" cy="227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30" name="Picture 10" descr="smi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3644900"/>
            <a:ext cx="1857375" cy="2457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419475" y="3213100"/>
            <a:ext cx="2879725" cy="6413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Večernji list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335713" y="2781300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Modra lasta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5300663"/>
            <a:ext cx="2339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Globus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484438" y="621665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Moj planet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551613" y="6216650"/>
            <a:ext cx="2592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Smib</a:t>
            </a:r>
            <a:endParaRPr lang="en-US"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1" grpId="0" animBg="1" autoUpdateAnimBg="0"/>
      <p:bldP spid="5133" grpId="0" autoUpdateAnimBg="0"/>
      <p:bldP spid="5134" grpId="0" autoUpdateAnimBg="0"/>
      <p:bldP spid="5136" grpId="0" autoUpdateAnimBg="0"/>
      <p:bldP spid="51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2881312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KNJIGE</a:t>
            </a:r>
          </a:p>
        </p:txBody>
      </p:sp>
      <p:pic>
        <p:nvPicPr>
          <p:cNvPr id="6149" name="Picture 5" descr="d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060575"/>
            <a:ext cx="2087562" cy="287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551656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Duh u močvari</a:t>
            </a:r>
            <a:endParaRPr lang="en-US" sz="3600" b="1">
              <a:solidFill>
                <a:schemeClr val="accent2"/>
              </a:solidFill>
            </a:endParaRPr>
          </a:p>
        </p:txBody>
      </p:sp>
      <p:pic>
        <p:nvPicPr>
          <p:cNvPr id="6151" name="Picture 7" descr="čzš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60350"/>
            <a:ext cx="2232025" cy="2520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87675" y="2852738"/>
            <a:ext cx="41767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Čudnovate zgode šegrta Hlapića</a:t>
            </a:r>
            <a:endParaRPr lang="en-US" sz="3600" b="1">
              <a:solidFill>
                <a:schemeClr val="accent2"/>
              </a:solidFill>
            </a:endParaRPr>
          </a:p>
        </p:txBody>
      </p:sp>
      <p:pic>
        <p:nvPicPr>
          <p:cNvPr id="6153" name="Picture 9" descr="dp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2420938"/>
            <a:ext cx="2051050" cy="2808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211638" y="5516563"/>
            <a:ext cx="4681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Družba Pere Kvržice</a:t>
            </a:r>
            <a:endParaRPr lang="en-US"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utoUpdateAnimBg="0"/>
      <p:bldP spid="6152" grpId="0" autoUpdateAnimBg="0"/>
      <p:bldP spid="61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79388" y="404813"/>
            <a:ext cx="324008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noFill/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FILMOVI</a:t>
            </a:r>
          </a:p>
        </p:txBody>
      </p:sp>
      <p:pic>
        <p:nvPicPr>
          <p:cNvPr id="7173" name="Picture 5" descr="čš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33375"/>
            <a:ext cx="2303462" cy="287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688013" y="3213100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Čudesna šuma</a:t>
            </a:r>
            <a:endParaRPr lang="en-US" sz="3600" b="1">
              <a:solidFill>
                <a:schemeClr val="accent2"/>
              </a:solidFill>
            </a:endParaRPr>
          </a:p>
        </p:txBody>
      </p:sp>
      <p:pic>
        <p:nvPicPr>
          <p:cNvPr id="7176" name="Picture 8" descr="kn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349500"/>
            <a:ext cx="2519363" cy="172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79388" y="4221163"/>
            <a:ext cx="4176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Krava na Mjesecu</a:t>
            </a:r>
            <a:endParaRPr lang="en-US" sz="3600" b="1">
              <a:solidFill>
                <a:schemeClr val="accent2"/>
              </a:solidFill>
            </a:endParaRPr>
          </a:p>
        </p:txBody>
      </p:sp>
      <p:pic>
        <p:nvPicPr>
          <p:cNvPr id="7178" name="Picture 10" descr="mp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4005263"/>
            <a:ext cx="1584325" cy="2016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427538" y="6021388"/>
            <a:ext cx="3924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Moj prijatelj Willy </a:t>
            </a:r>
            <a:endParaRPr lang="en-US" sz="3600" b="1">
              <a:solidFill>
                <a:schemeClr val="accent2"/>
              </a:solidFill>
            </a:endParaRPr>
          </a:p>
        </p:txBody>
      </p:sp>
      <p:pic>
        <p:nvPicPr>
          <p:cNvPr id="7180" name="Picture 12" descr="ti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333375"/>
            <a:ext cx="1828800" cy="250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987675" y="2924175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>
                <a:solidFill>
                  <a:schemeClr val="accent2"/>
                </a:solidFill>
              </a:rPr>
              <a:t>Tom i Jerry</a:t>
            </a:r>
            <a:endParaRPr lang="en-US"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5" grpId="0" autoUpdateAnimBg="0"/>
      <p:bldP spid="7177" grpId="0" autoUpdateAnimBg="0"/>
      <p:bldP spid="7179" grpId="0" autoUpdateAnimBg="0"/>
      <p:bldP spid="71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30956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PRAVILO: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2060575"/>
            <a:ext cx="89646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200" b="1">
                <a:solidFill>
                  <a:schemeClr val="accent2"/>
                </a:solidFill>
              </a:rPr>
              <a:t>U nazivima novina, knjiga i filmova samo se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prva riječ piše velikim slovom. Ostale riječi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pišu se malim slovom, osim ako nisu vlastita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imena.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95288" y="4365625"/>
            <a:ext cx="828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200" b="1">
                <a:solidFill>
                  <a:schemeClr val="accent2"/>
                </a:solidFill>
              </a:rPr>
              <a:t>Jutarnji list, Radost, </a:t>
            </a:r>
            <a:r>
              <a:rPr lang="hr-HR" sz="3200" b="1">
                <a:solidFill>
                  <a:srgbClr val="008000"/>
                </a:solidFill>
              </a:rPr>
              <a:t>Priče iz davnine, Snijeg u Splitu, </a:t>
            </a:r>
            <a:r>
              <a:rPr lang="hr-HR" sz="3200" b="1">
                <a:solidFill>
                  <a:srgbClr val="CC00CC"/>
                </a:solidFill>
              </a:rPr>
              <a:t>Čarobnjakov šešir, Lolek i Bolek…</a:t>
            </a:r>
            <a:endParaRPr lang="hr-HR" sz="3200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</a:pPr>
            <a:endParaRPr lang="en-US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75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utoUpdateAnimBg="0"/>
      <p:bldP spid="81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762000"/>
            <a:ext cx="889317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200" b="1">
                <a:solidFill>
                  <a:schemeClr val="accent2"/>
                </a:solidFill>
              </a:rPr>
              <a:t/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MOJI RODITELJI SVAKO JUTRO PROČITA-JU NAJNOVIJE VIJESTI U VEČERNJEM LI-STU. JA VIŠE VOLIM KNJIGE, ZATO SAM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POSUDIO LJUBIČASTI PLANET I PISMO PROFESORA LEOPOLDA. MOJA SESTRA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REDOVITO KUPUJE MODRU LASTU. DJED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NE MOŽE BEZ STRIPOVA ALANA FORDA, A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BAKA UŽIVA U LISTANJU JUTARNJEG LIS-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TA. FILMOVE SVI VOLIMO, VEČERAS SU NA</a:t>
            </a:r>
            <a:br>
              <a:rPr lang="hr-HR" sz="3200" b="1">
                <a:solidFill>
                  <a:schemeClr val="accent2"/>
                </a:solidFill>
              </a:rPr>
            </a:br>
            <a:r>
              <a:rPr lang="hr-HR" sz="3200" b="1">
                <a:solidFill>
                  <a:schemeClr val="accent2"/>
                </a:solidFill>
              </a:rPr>
              <a:t>REDU CRTIĆI O DUŠKU DUGOUŠKU.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" y="152400"/>
            <a:ext cx="33639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 b="1">
                <a:solidFill>
                  <a:schemeClr val="accent2"/>
                </a:solidFill>
              </a:rPr>
              <a:t>Prepiši pravilno:</a:t>
            </a:r>
            <a:br>
              <a:rPr lang="hr-HR" sz="3200" b="1">
                <a:solidFill>
                  <a:schemeClr val="accent2"/>
                </a:solidFill>
              </a:rPr>
            </a:br>
            <a:endParaRPr lang="hr-HR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75</Words>
  <Application>Microsoft Office PowerPoint</Application>
  <PresentationFormat>Prikaz na zaslonu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Zadani dizajn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Katarina</cp:lastModifiedBy>
  <cp:revision>4</cp:revision>
  <dcterms:created xsi:type="dcterms:W3CDTF">2011-02-22T14:08:43Z</dcterms:created>
  <dcterms:modified xsi:type="dcterms:W3CDTF">2013-11-03T11:49:46Z</dcterms:modified>
</cp:coreProperties>
</file>